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2" r:id="rId2"/>
    <p:sldId id="263" r:id="rId3"/>
    <p:sldId id="256" r:id="rId4"/>
    <p:sldId id="261" r:id="rId5"/>
    <p:sldId id="257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C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53"/>
    <p:restoredTop sz="94740"/>
  </p:normalViewPr>
  <p:slideViewPr>
    <p:cSldViewPr snapToGrid="0" snapToObjects="1">
      <p:cViewPr varScale="1">
        <p:scale>
          <a:sx n="97" d="100"/>
          <a:sy n="97" d="100"/>
        </p:scale>
        <p:origin x="1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sen Park" userId="1c5a901055593308" providerId="LiveId" clId="{2CC65375-632B-4EBD-9CFC-6C45F43FE7BC}"/>
    <pc:docChg chg="modSld">
      <pc:chgData name="Olsen Park" userId="1c5a901055593308" providerId="LiveId" clId="{2CC65375-632B-4EBD-9CFC-6C45F43FE7BC}" dt="2024-12-22T15:31:17.883" v="0" actId="14100"/>
      <pc:docMkLst>
        <pc:docMk/>
      </pc:docMkLst>
      <pc:sldChg chg="modSp mod">
        <pc:chgData name="Olsen Park" userId="1c5a901055593308" providerId="LiveId" clId="{2CC65375-632B-4EBD-9CFC-6C45F43FE7BC}" dt="2024-12-22T15:31:17.883" v="0" actId="14100"/>
        <pc:sldMkLst>
          <pc:docMk/>
          <pc:sldMk cId="3616501389" sldId="257"/>
        </pc:sldMkLst>
        <pc:spChg chg="mod">
          <ac:chgData name="Olsen Park" userId="1c5a901055593308" providerId="LiveId" clId="{2CC65375-632B-4EBD-9CFC-6C45F43FE7BC}" dt="2024-12-22T15:31:17.883" v="0" actId="14100"/>
          <ac:spMkLst>
            <pc:docMk/>
            <pc:sldMk cId="3616501389" sldId="257"/>
            <ac:spMk id="7" creationId="{E5B1EFCF-AD19-564E-B597-35229DA5A36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57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85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754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62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83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4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57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09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50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18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27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0D9A0-ED32-CD4B-8455-F4B4586D0025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87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1501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3F0FB0-3C25-BB27-A8B9-E2146A5FB3C9}"/>
              </a:ext>
            </a:extLst>
          </p:cNvPr>
          <p:cNvSpPr txBox="1"/>
          <p:nvPr/>
        </p:nvSpPr>
        <p:spPr>
          <a:xfrm>
            <a:off x="613833" y="858274"/>
            <a:ext cx="7916334" cy="452431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Baghdad" pitchFamily="2" charset="-78"/>
                <a:cs typeface="Baghdad" pitchFamily="2" charset="-78"/>
              </a:rPr>
              <a:t>And if I give all my possessions to feed the poor, and if I surrender my body to be burned, but do not have love, </a:t>
            </a:r>
            <a:r>
              <a:rPr lang="en-US" sz="4800" i="1" dirty="0">
                <a:solidFill>
                  <a:schemeClr val="bg1"/>
                </a:solidFill>
                <a:latin typeface="Baghdad" pitchFamily="2" charset="-78"/>
                <a:cs typeface="Baghdad" pitchFamily="2" charset="-78"/>
              </a:rPr>
              <a:t>it profits me nothing</a:t>
            </a:r>
            <a:r>
              <a:rPr lang="en-US" sz="4800" dirty="0">
                <a:solidFill>
                  <a:schemeClr val="bg1"/>
                </a:solidFill>
                <a:latin typeface="Baghdad" pitchFamily="2" charset="-78"/>
                <a:cs typeface="Baghdad" pitchFamily="2" charset="-78"/>
              </a:rPr>
              <a:t>.</a:t>
            </a:r>
          </a:p>
          <a:p>
            <a:r>
              <a:rPr lang="en-US" sz="4800" dirty="0">
                <a:solidFill>
                  <a:schemeClr val="bg1"/>
                </a:solidFill>
                <a:latin typeface="Baghdad" pitchFamily="2" charset="-78"/>
                <a:cs typeface="Baghdad" pitchFamily="2" charset="-78"/>
              </a:rPr>
              <a:t>               -1 Corinthians 13:3</a:t>
            </a:r>
          </a:p>
        </p:txBody>
      </p:sp>
    </p:spTree>
    <p:extLst>
      <p:ext uri="{BB962C8B-B14F-4D97-AF65-F5344CB8AC3E}">
        <p14:creationId xmlns:p14="http://schemas.microsoft.com/office/powerpoint/2010/main" val="194214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4C384C-E6B6-2141-8E95-B2F75D380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646DA8-5982-F84C-9F6B-0FC0E783B89C}"/>
              </a:ext>
            </a:extLst>
          </p:cNvPr>
          <p:cNvSpPr txBox="1"/>
          <p:nvPr/>
        </p:nvSpPr>
        <p:spPr>
          <a:xfrm>
            <a:off x="5407553" y="2828835"/>
            <a:ext cx="3403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dirty="0">
                <a:latin typeface="Cooper Black" panose="0208090404030B020404" pitchFamily="18" charset="77"/>
                <a:ea typeface="Dotum" panose="020B0600000101010101" pitchFamily="34" charset="-127"/>
              </a:rPr>
              <a:t>Loves</a:t>
            </a:r>
          </a:p>
        </p:txBody>
      </p:sp>
    </p:spTree>
    <p:extLst>
      <p:ext uri="{BB962C8B-B14F-4D97-AF65-F5344CB8AC3E}">
        <p14:creationId xmlns:p14="http://schemas.microsoft.com/office/powerpoint/2010/main" val="403653618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0D7443-D13A-8A44-8E11-31F32F88A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B47E00-519E-7F46-8226-6584AF818EF0}"/>
              </a:ext>
            </a:extLst>
          </p:cNvPr>
          <p:cNvSpPr txBox="1"/>
          <p:nvPr/>
        </p:nvSpPr>
        <p:spPr>
          <a:xfrm>
            <a:off x="211668" y="734100"/>
            <a:ext cx="43603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aghdad" pitchFamily="2" charset="-78"/>
                <a:cs typeface="Baghdad" pitchFamily="2" charset="-78"/>
              </a:rPr>
              <a:t>Defined </a:t>
            </a:r>
            <a:r>
              <a:rPr lang="en-US" sz="3200" dirty="0">
                <a:latin typeface="Baghdad" pitchFamily="2" charset="-78"/>
                <a:cs typeface="Baghdad" pitchFamily="2" charset="-78"/>
              </a:rPr>
              <a:t>John 3:16, Eph. 5:25</a:t>
            </a:r>
            <a:endParaRPr lang="en-US" sz="4800" i="1" dirty="0">
              <a:latin typeface="Baghdad" pitchFamily="2" charset="-78"/>
              <a:cs typeface="Baghdad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1A86DC-4FD1-214D-9298-0C70C8B6D881}"/>
              </a:ext>
            </a:extLst>
          </p:cNvPr>
          <p:cNvSpPr txBox="1"/>
          <p:nvPr/>
        </p:nvSpPr>
        <p:spPr>
          <a:xfrm>
            <a:off x="211668" y="2376140"/>
            <a:ext cx="5019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aghdad" pitchFamily="2" charset="-78"/>
                <a:cs typeface="Baghdad" pitchFamily="2" charset="-78"/>
              </a:rPr>
              <a:t>Tangibly </a:t>
            </a:r>
            <a:r>
              <a:rPr lang="en-US" sz="3200" dirty="0">
                <a:latin typeface="Baghdad" pitchFamily="2" charset="-78"/>
                <a:cs typeface="Baghdad" pitchFamily="2" charset="-78"/>
              </a:rPr>
              <a:t>1 Jn 3:16-19</a:t>
            </a:r>
            <a:endParaRPr lang="en-US" sz="4800" dirty="0">
              <a:latin typeface="Baghdad" pitchFamily="2" charset="-78"/>
              <a:cs typeface="Baghdad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2C2C03-AF24-A74A-B22D-D2BFCEEF5CFF}"/>
              </a:ext>
            </a:extLst>
          </p:cNvPr>
          <p:cNvSpPr txBox="1"/>
          <p:nvPr/>
        </p:nvSpPr>
        <p:spPr>
          <a:xfrm>
            <a:off x="211668" y="3675695"/>
            <a:ext cx="73829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aghdad" pitchFamily="2" charset="-78"/>
                <a:cs typeface="Baghdad" pitchFamily="2" charset="-78"/>
              </a:rPr>
              <a:t>2024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i="1" dirty="0">
                <a:latin typeface="Baghdad" pitchFamily="2" charset="-78"/>
                <a:cs typeface="Baghdad" pitchFamily="2" charset="-78"/>
              </a:rPr>
              <a:t>What is it?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i="1" dirty="0">
                <a:latin typeface="Baghdad" pitchFamily="2" charset="-78"/>
                <a:cs typeface="Baghdad" pitchFamily="2" charset="-78"/>
              </a:rPr>
              <a:t>Is Close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i="1" dirty="0">
                <a:latin typeface="Baghdad" pitchFamily="2" charset="-78"/>
                <a:cs typeface="Baghdad" pitchFamily="2" charset="-78"/>
              </a:rPr>
              <a:t>Pulling our own Weight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40CC085-AEF9-0641-9949-3D4FF51FC1CF}"/>
              </a:ext>
            </a:extLst>
          </p:cNvPr>
          <p:cNvGrpSpPr/>
          <p:nvPr/>
        </p:nvGrpSpPr>
        <p:grpSpPr>
          <a:xfrm>
            <a:off x="5701916" y="463788"/>
            <a:ext cx="3403598" cy="3528180"/>
            <a:chOff x="5701916" y="463788"/>
            <a:chExt cx="3403598" cy="352818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FEA7CE9-E593-694E-96D9-043DAABA1644}"/>
                </a:ext>
              </a:extLst>
            </p:cNvPr>
            <p:cNvGrpSpPr/>
            <p:nvPr/>
          </p:nvGrpSpPr>
          <p:grpSpPr>
            <a:xfrm>
              <a:off x="5701916" y="463788"/>
              <a:ext cx="3403598" cy="1859292"/>
              <a:chOff x="5701916" y="463788"/>
              <a:chExt cx="3403598" cy="1859292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71F7EB3-BEF5-3C4D-B357-DC4F8A5037A8}"/>
                  </a:ext>
                </a:extLst>
              </p:cNvPr>
              <p:cNvSpPr txBox="1"/>
              <p:nvPr/>
            </p:nvSpPr>
            <p:spPr>
              <a:xfrm>
                <a:off x="5701916" y="463788"/>
                <a:ext cx="340359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200" dirty="0">
                    <a:latin typeface="Cooper Black" panose="0208090404030B020404" pitchFamily="18" charset="77"/>
                    <a:ea typeface="Dotum" panose="020B0600000101010101" pitchFamily="34" charset="-127"/>
                  </a:rPr>
                  <a:t>Love</a:t>
                </a: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6CDD19CE-7427-404A-BFC0-3D906F945370}"/>
                  </a:ext>
                </a:extLst>
              </p:cNvPr>
              <p:cNvCxnSpPr/>
              <p:nvPr/>
            </p:nvCxnSpPr>
            <p:spPr>
              <a:xfrm>
                <a:off x="6091382" y="2323080"/>
                <a:ext cx="2624667" cy="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7FEE9F2-C3C0-EC41-9A2D-8844B79904A6}"/>
                </a:ext>
              </a:extLst>
            </p:cNvPr>
            <p:cNvSpPr/>
            <p:nvPr/>
          </p:nvSpPr>
          <p:spPr>
            <a:xfrm>
              <a:off x="5747686" y="2791639"/>
              <a:ext cx="331205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7200" dirty="0">
                  <a:solidFill>
                    <a:prstClr val="black"/>
                  </a:solidFill>
                  <a:latin typeface="Cooper Black" panose="0208090404030B020404" pitchFamily="18" charset="77"/>
                  <a:ea typeface="Dotum" panose="020B0600000101010101" pitchFamily="34" charset="-127"/>
                </a:rPr>
                <a:t>Gives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565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E923F1-C905-EF4D-AD28-470C84D66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C7FFD5-8474-7C41-B890-4BFF9EDF3AD2}"/>
              </a:ext>
            </a:extLst>
          </p:cNvPr>
          <p:cNvSpPr txBox="1"/>
          <p:nvPr/>
        </p:nvSpPr>
        <p:spPr>
          <a:xfrm>
            <a:off x="105642" y="4904773"/>
            <a:ext cx="3403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ooper Black" panose="0208090404030B020404" pitchFamily="18" charset="77"/>
                <a:ea typeface="Dotum" panose="020B0600000101010101" pitchFamily="34" charset="-127"/>
              </a:rPr>
              <a:t>Love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FA2693-FC9C-5F40-B455-9161DE58D9F9}"/>
              </a:ext>
            </a:extLst>
          </p:cNvPr>
          <p:cNvCxnSpPr>
            <a:cxnSpLocks/>
          </p:cNvCxnSpPr>
          <p:nvPr/>
        </p:nvCxnSpPr>
        <p:spPr>
          <a:xfrm>
            <a:off x="3614882" y="4570978"/>
            <a:ext cx="0" cy="18679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B5D0039-6A33-124D-8A30-A3FC0713A6FE}"/>
              </a:ext>
            </a:extLst>
          </p:cNvPr>
          <p:cNvSpPr/>
          <p:nvPr/>
        </p:nvSpPr>
        <p:spPr>
          <a:xfrm>
            <a:off x="4017242" y="4720108"/>
            <a:ext cx="47243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>
                <a:solidFill>
                  <a:prstClr val="black"/>
                </a:solidFill>
                <a:latin typeface="Cooper Black" panose="0208090404030B020404" pitchFamily="18" charset="77"/>
                <a:ea typeface="Dotum" panose="020B0600000101010101" pitchFamily="34" charset="-127"/>
              </a:rPr>
              <a:t>Is Not Stagnant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B1EFCF-AD19-564E-B597-35229DA5A361}"/>
              </a:ext>
            </a:extLst>
          </p:cNvPr>
          <p:cNvSpPr txBox="1"/>
          <p:nvPr/>
        </p:nvSpPr>
        <p:spPr>
          <a:xfrm>
            <a:off x="406399" y="504522"/>
            <a:ext cx="69579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aghdad" pitchFamily="2" charset="-78"/>
                <a:cs typeface="Baghdad" pitchFamily="2" charset="-78"/>
              </a:rPr>
              <a:t>1 Thessalonians 4:9-10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B15A75-B2A5-CA4F-93E0-1420B8205462}"/>
              </a:ext>
            </a:extLst>
          </p:cNvPr>
          <p:cNvSpPr txBox="1"/>
          <p:nvPr/>
        </p:nvSpPr>
        <p:spPr>
          <a:xfrm>
            <a:off x="406399" y="1413700"/>
            <a:ext cx="742141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aghdad" pitchFamily="2" charset="-78"/>
                <a:cs typeface="Baghdad" pitchFamily="2" charset="-78"/>
              </a:rPr>
              <a:t>2024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i="1" dirty="0">
                <a:latin typeface="Baghdad" pitchFamily="2" charset="-78"/>
                <a:cs typeface="Baghdad" pitchFamily="2" charset="-78"/>
              </a:rPr>
              <a:t>The Body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i="1" dirty="0">
                <a:latin typeface="Baghdad" pitchFamily="2" charset="-78"/>
                <a:cs typeface="Baghdad" pitchFamily="2" charset="-78"/>
              </a:rPr>
              <a:t>Tearing Down Barriers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i="1" dirty="0">
                <a:latin typeface="Baghdad" pitchFamily="2" charset="-78"/>
                <a:cs typeface="Baghdad" pitchFamily="2" charset="-78"/>
              </a:rPr>
              <a:t>In My Home </a:t>
            </a:r>
          </a:p>
        </p:txBody>
      </p:sp>
    </p:spTree>
    <p:extLst>
      <p:ext uri="{BB962C8B-B14F-4D97-AF65-F5344CB8AC3E}">
        <p14:creationId xmlns:p14="http://schemas.microsoft.com/office/powerpoint/2010/main" val="361650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8C54F1-C98F-7E49-A346-72103F7BD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495C827-78E7-6645-8638-7A0625EF5E82}"/>
              </a:ext>
            </a:extLst>
          </p:cNvPr>
          <p:cNvGrpSpPr/>
          <p:nvPr/>
        </p:nvGrpSpPr>
        <p:grpSpPr>
          <a:xfrm>
            <a:off x="434531" y="569842"/>
            <a:ext cx="2856193" cy="2230450"/>
            <a:chOff x="6023444" y="552909"/>
            <a:chExt cx="3403598" cy="223045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C5E47B4-D00E-BD4E-A506-4B094D5A58F0}"/>
                </a:ext>
              </a:extLst>
            </p:cNvPr>
            <p:cNvSpPr txBox="1"/>
            <p:nvPr/>
          </p:nvSpPr>
          <p:spPr>
            <a:xfrm>
              <a:off x="6023444" y="552909"/>
              <a:ext cx="34035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dirty="0">
                  <a:latin typeface="Cooper Black" panose="0208090404030B020404" pitchFamily="18" charset="77"/>
                  <a:ea typeface="Dotum" panose="020B0600000101010101" pitchFamily="34" charset="-127"/>
                </a:rPr>
                <a:t>Love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374DBCA-E247-F946-8C54-6A7863827C1B}"/>
                </a:ext>
              </a:extLst>
            </p:cNvPr>
            <p:cNvCxnSpPr/>
            <p:nvPr/>
          </p:nvCxnSpPr>
          <p:spPr>
            <a:xfrm>
              <a:off x="6412909" y="2783359"/>
              <a:ext cx="2624666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2A9B7970-F6B3-FC4A-B3B1-EA919E4811C3}"/>
              </a:ext>
            </a:extLst>
          </p:cNvPr>
          <p:cNvSpPr/>
          <p:nvPr/>
        </p:nvSpPr>
        <p:spPr>
          <a:xfrm>
            <a:off x="-90518" y="3852420"/>
            <a:ext cx="3906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5400" dirty="0">
                <a:solidFill>
                  <a:prstClr val="black"/>
                </a:solidFill>
                <a:latin typeface="Cooper Black" panose="0208090404030B020404" pitchFamily="18" charset="77"/>
                <a:ea typeface="Dotum" panose="020B0600000101010101" pitchFamily="34" charset="-127"/>
              </a:rPr>
              <a:t>Multiplies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13DAF-2B9F-2B44-806E-9FC5102384BD}"/>
              </a:ext>
            </a:extLst>
          </p:cNvPr>
          <p:cNvSpPr txBox="1"/>
          <p:nvPr/>
        </p:nvSpPr>
        <p:spPr>
          <a:xfrm>
            <a:off x="4052082" y="785285"/>
            <a:ext cx="4870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aghdad" pitchFamily="2" charset="-78"/>
                <a:cs typeface="Baghdad" pitchFamily="2" charset="-78"/>
              </a:rPr>
              <a:t>John 13:34-35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642444-800D-72A2-25FC-5EF92DC206B0}"/>
              </a:ext>
            </a:extLst>
          </p:cNvPr>
          <p:cNvSpPr txBox="1"/>
          <p:nvPr/>
        </p:nvSpPr>
        <p:spPr>
          <a:xfrm>
            <a:off x="4052082" y="1905506"/>
            <a:ext cx="467821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aghdad" pitchFamily="2" charset="-78"/>
                <a:cs typeface="Baghdad" pitchFamily="2" charset="-78"/>
              </a:rPr>
              <a:t>2024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i="1" dirty="0">
                <a:latin typeface="Baghdad" pitchFamily="2" charset="-78"/>
                <a:cs typeface="Baghdad" pitchFamily="2" charset="-78"/>
              </a:rPr>
              <a:t>Why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i="1" dirty="0">
                <a:latin typeface="Baghdad" pitchFamily="2" charset="-78"/>
                <a:cs typeface="Baghdad" pitchFamily="2" charset="-78"/>
              </a:rPr>
              <a:t>Family Values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i="1" dirty="0">
                <a:latin typeface="Baghdad" pitchFamily="2" charset="-78"/>
                <a:cs typeface="Baghdad" pitchFamily="2" charset="-78"/>
              </a:rPr>
              <a:t>Comforts</a:t>
            </a:r>
          </a:p>
        </p:txBody>
      </p:sp>
    </p:spTree>
    <p:extLst>
      <p:ext uri="{BB962C8B-B14F-4D97-AF65-F5344CB8AC3E}">
        <p14:creationId xmlns:p14="http://schemas.microsoft.com/office/powerpoint/2010/main" val="303973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FC1406-6639-1C4D-80DA-B31F1C97E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9CEA92-3095-D040-AF7E-565EC815B1E5}"/>
              </a:ext>
            </a:extLst>
          </p:cNvPr>
          <p:cNvSpPr txBox="1"/>
          <p:nvPr/>
        </p:nvSpPr>
        <p:spPr>
          <a:xfrm>
            <a:off x="270933" y="200103"/>
            <a:ext cx="8962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Cooper Black" panose="0208090404030B020404" pitchFamily="18" charset="77"/>
                <a:ea typeface="Dotum" panose="020B0600000101010101" pitchFamily="34" charset="-127"/>
              </a:rPr>
              <a:t>Love…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1A06CA-FEB1-D044-878C-EFCFC3C2023A}"/>
              </a:ext>
            </a:extLst>
          </p:cNvPr>
          <p:cNvSpPr txBox="1"/>
          <p:nvPr/>
        </p:nvSpPr>
        <p:spPr>
          <a:xfrm>
            <a:off x="321733" y="1879600"/>
            <a:ext cx="83989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gives completely of itself</a:t>
            </a:r>
            <a:endParaRPr lang="en-US" sz="4400" i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983A72-C1D9-654E-8597-0C762A5A43B5}"/>
              </a:ext>
            </a:extLst>
          </p:cNvPr>
          <p:cNvSpPr txBox="1"/>
          <p:nvPr/>
        </p:nvSpPr>
        <p:spPr>
          <a:xfrm>
            <a:off x="321733" y="2846247"/>
            <a:ext cx="86021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is not content with where it’s at</a:t>
            </a:r>
            <a:endParaRPr lang="en-US" sz="4400" i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2B1A0E-0EC5-4B4C-A16E-11E0193B47BF}"/>
              </a:ext>
            </a:extLst>
          </p:cNvPr>
          <p:cNvSpPr txBox="1"/>
          <p:nvPr/>
        </p:nvSpPr>
        <p:spPr>
          <a:xfrm>
            <a:off x="321733" y="3807678"/>
            <a:ext cx="86021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multiplies in the lives around it</a:t>
            </a:r>
            <a:endParaRPr lang="en-US" sz="4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46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2391</TotalTime>
  <Words>107</Words>
  <Application>Microsoft Office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Baghdad</vt:lpstr>
      <vt:lpstr>Calibri</vt:lpstr>
      <vt:lpstr>Calibri Light</vt:lpstr>
      <vt:lpstr>Cooper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Olsen Park</cp:lastModifiedBy>
  <cp:revision>15</cp:revision>
  <dcterms:created xsi:type="dcterms:W3CDTF">2024-01-13T03:34:39Z</dcterms:created>
  <dcterms:modified xsi:type="dcterms:W3CDTF">2024-12-22T15:31:28Z</dcterms:modified>
</cp:coreProperties>
</file>